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</p:sldIdLst>
  <p:sldSz cx="10691813" cy="75596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1"/>
    <p:restoredTop sz="94651"/>
  </p:normalViewPr>
  <p:slideViewPr>
    <p:cSldViewPr snapToGrid="0" snapToObjects="1" showGuides="1">
      <p:cViewPr>
        <p:scale>
          <a:sx n="120" d="100"/>
          <a:sy n="120" d="100"/>
        </p:scale>
        <p:origin x="3200" y="1344"/>
      </p:cViewPr>
      <p:guideLst>
        <p:guide orient="horz" pos="2381"/>
        <p:guide pos="3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13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61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2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08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57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6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0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49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8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30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149C-6526-3345-8371-98BDA282DD2D}" type="datetimeFigureOut">
              <a:rPr lang="de-DE" smtClean="0"/>
              <a:t>28.02.20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29F3-C60B-A049-827E-679F14915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05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B754A-005D-CA4F-A55B-B093E2F0F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1A372E-1553-EA45-B496-5718199B2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5E29038-25E9-024A-8137-03EBD1C30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8"/>
            <a:ext cx="10691813" cy="755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MT</dc:creator>
  <cp:lastModifiedBy>MT</cp:lastModifiedBy>
  <cp:revision>11</cp:revision>
  <dcterms:created xsi:type="dcterms:W3CDTF">2020-02-12T12:50:47Z</dcterms:created>
  <dcterms:modified xsi:type="dcterms:W3CDTF">2020-02-28T17:07:15Z</dcterms:modified>
</cp:coreProperties>
</file>