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76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64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6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42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4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46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40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7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7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54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CDA6-407D-FC45-BF35-B90B0291BE6A}" type="datetimeFigureOut">
              <a:rPr lang="de-DE" smtClean="0"/>
              <a:t>10.02.26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A833-60D6-704E-886B-D12748A20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0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15D98-A8F9-E7F2-F056-C26B5CF64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840651-D334-218B-82FB-063CE1E37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C62880-EA49-B255-94BB-9080F376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6560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EB982-0DDE-AB30-1CDA-788EDF60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CC2D93A-5551-00BB-76B2-9F34C963A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7096484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63F12-A90A-5ED9-3D06-C398F181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257204E-CDB1-5979-4CD7-1CD376907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2793200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Macintosh PowerPoint</Application>
  <PresentationFormat>Bildschirmpräsentation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2026-02-10T15:46:38Z</dcterms:created>
  <dcterms:modified xsi:type="dcterms:W3CDTF">2026-02-10T15:57:52Z</dcterms:modified>
</cp:coreProperties>
</file>